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3"/>
  </p:normalViewPr>
  <p:slideViewPr>
    <p:cSldViewPr snapToGrid="0" snapToObjects="1">
      <p:cViewPr>
        <p:scale>
          <a:sx n="81" d="100"/>
          <a:sy n="81" d="100"/>
        </p:scale>
        <p:origin x="552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EBE4F-F281-9B4A-AF32-5DD08ECCB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CA3EC9-2170-AC48-97EA-E51E225552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B8958-647B-9443-A2A8-B384FA037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5351A-147C-A04A-8D73-DD4410C80B6A}" type="datetimeFigureOut">
              <a:rPr lang="en-US" smtClean="0"/>
              <a:t>4/13/20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073B2-87E4-B14B-8BCD-0576BD928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6ED34-44E1-6A4F-9091-3A2F35490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ED7D1-4FC7-634B-A6D2-C0F705352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892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A739A-F8D6-AB42-87F5-0E50E85C7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0F9CE-6718-634C-8A41-8AB842A4E5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2AF14-5891-EF4E-B8D3-A5A891BF4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5351A-147C-A04A-8D73-DD4410C80B6A}" type="datetimeFigureOut">
              <a:rPr lang="en-US" smtClean="0"/>
              <a:t>4/13/20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F7D87-E741-CA47-9298-D1DAC26A2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FA931E-6BD1-2748-9590-80315C157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ED7D1-4FC7-634B-A6D2-C0F705352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953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3AADE3-BDFC-1744-8422-B14C47DBA8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B1BFDB-10A7-D141-B752-9347D40C20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68AF6-48A3-6E46-9D51-269137F13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5351A-147C-A04A-8D73-DD4410C80B6A}" type="datetimeFigureOut">
              <a:rPr lang="en-US" smtClean="0"/>
              <a:t>4/13/20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3271A-90FE-6D49-8D3E-5D34C93AF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E18DF-39E2-214C-9A92-772E01C7C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ED7D1-4FC7-634B-A6D2-C0F705352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489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D8C7D-DF40-0B49-8C01-7836F715F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D1889-1E23-C143-89A0-E4E0D4728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67055-AE72-E045-B715-91B39D72F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5351A-147C-A04A-8D73-DD4410C80B6A}" type="datetimeFigureOut">
              <a:rPr lang="en-US" smtClean="0"/>
              <a:t>4/13/20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5C2F8-433B-DE4D-8F79-6912E1BD4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6E7E7F-25ED-CB4A-B1C5-1BCAFA928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ED7D1-4FC7-634B-A6D2-C0F705352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978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2FB29-9F7D-5041-BDBB-20318F7BF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599D25-2DC0-724F-890E-B82EAF7F88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D3D6D4-B2F6-624D-8F8B-7A1E0175D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5351A-147C-A04A-8D73-DD4410C80B6A}" type="datetimeFigureOut">
              <a:rPr lang="en-US" smtClean="0"/>
              <a:t>4/13/20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D4A24B-8E05-8E44-9EE2-5709B042C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4DCE9-EAA5-D944-B197-D372F17D1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ED7D1-4FC7-634B-A6D2-C0F705352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568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9F08D-A52A-F149-BB0C-A6E58AA50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4F38D-48A8-BC4D-B55B-1EEF47E29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46A7C7-2CFD-9A42-858D-759C2CD811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5E83AB-A94F-7C45-836F-CDF77CF22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5351A-147C-A04A-8D73-DD4410C80B6A}" type="datetimeFigureOut">
              <a:rPr lang="en-US" smtClean="0"/>
              <a:t>4/13/20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56CBF1-69B4-484B-97C0-CA43BB9DE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DDE3DA-3BC8-B344-B5AA-1436CF9DE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ED7D1-4FC7-634B-A6D2-C0F705352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492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525ED-4539-0D47-9A30-5EAA57035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60B5CE-38B9-7F44-A301-E119D61A75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D68D12-D306-3E4C-9AFD-7FC864D56D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EA9774-F898-3547-9198-AA5367FA33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E4E004-C1F0-134A-A1A7-020E2BD36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EF6877-7125-3E42-8BD0-9DEB129D4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5351A-147C-A04A-8D73-DD4410C80B6A}" type="datetimeFigureOut">
              <a:rPr lang="en-US" smtClean="0"/>
              <a:t>4/13/20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281F25-6A5A-954A-B439-8E026A6C3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613718-27F3-874D-A043-6531C505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ED7D1-4FC7-634B-A6D2-C0F705352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347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77AAA-EA24-F24D-888A-23836F758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363083-DA36-5D4F-8C31-D9A225FE1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5351A-147C-A04A-8D73-DD4410C80B6A}" type="datetimeFigureOut">
              <a:rPr lang="en-US" smtClean="0"/>
              <a:t>4/13/20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EAA632-7611-A74A-A2F8-15EBA4E58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5AF444-3C61-2443-980C-23D52B08D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ED7D1-4FC7-634B-A6D2-C0F705352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252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C5C97D-D4D6-8E49-AE3A-A5012FA75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5351A-147C-A04A-8D73-DD4410C80B6A}" type="datetimeFigureOut">
              <a:rPr lang="en-US" smtClean="0"/>
              <a:t>4/13/20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716839-2DDA-8B49-987E-0C8AD86A8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7B1217-2528-894E-B4AF-D50A0A60E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ED7D1-4FC7-634B-A6D2-C0F705352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817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F4EB2-8177-184F-997F-F9CD6A470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C3A61-0958-3444-9C41-1D3021F63A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CD6C0C-1310-7543-ACCA-71098CEE18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22BE2D-4FFB-B648-9270-CC1C0B9F6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5351A-147C-A04A-8D73-DD4410C80B6A}" type="datetimeFigureOut">
              <a:rPr lang="en-US" smtClean="0"/>
              <a:t>4/13/20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190378-B2F9-8543-ADC9-E2ACB1FA4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90BCA8-72B4-BC4D-9BCE-DEF3A5D88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ED7D1-4FC7-634B-A6D2-C0F705352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871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CB45D-D52A-1248-A26B-A7A5D8432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3C5F00-D580-B346-852C-E0B9047FCD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51AD3C-0B60-D24C-9AC8-DA815D5A32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B77A67-43E7-3D4D-AC8E-A39597B34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5351A-147C-A04A-8D73-DD4410C80B6A}" type="datetimeFigureOut">
              <a:rPr lang="en-US" smtClean="0"/>
              <a:t>4/13/20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A8B254-F31D-9C41-A0AC-66E0E6949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814424-DA0C-4340-83C7-48FF0A98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ED7D1-4FC7-634B-A6D2-C0F705352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533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77296B-CD18-4144-BA5A-C0F7EF8E0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6D95D4-6200-6E46-9D39-381A83D5FB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81A48-6DF8-FF47-AC09-7913BFF287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5351A-147C-A04A-8D73-DD4410C80B6A}" type="datetimeFigureOut">
              <a:rPr lang="en-US" smtClean="0"/>
              <a:t>4/13/20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4299C6-3ABF-9C48-BE14-2EB526DF18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4E8424-E949-634E-B003-B442F056DC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AED7D1-4FC7-634B-A6D2-C0F705352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546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36FE18-9BAB-2F49-9F0B-6D0B1411B0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6999" y="1500187"/>
            <a:ext cx="6858000" cy="38576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AF9320-3980-F743-8392-3F83CC810EF0}"/>
              </a:ext>
            </a:extLst>
          </p:cNvPr>
          <p:cNvSpPr txBox="1"/>
          <p:nvPr/>
        </p:nvSpPr>
        <p:spPr>
          <a:xfrm>
            <a:off x="2656113" y="314098"/>
            <a:ext cx="1318161" cy="92333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Menu Button upper left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10DE27-FB30-D244-9C29-892FD5FACBE8}"/>
              </a:ext>
            </a:extLst>
          </p:cNvPr>
          <p:cNvSpPr txBox="1"/>
          <p:nvPr/>
        </p:nvSpPr>
        <p:spPr>
          <a:xfrm>
            <a:off x="8217724" y="314098"/>
            <a:ext cx="1959429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 Account Button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CEE296-7617-F64B-9D9A-AEC3608B4E42}"/>
              </a:ext>
            </a:extLst>
          </p:cNvPr>
          <p:cNvSpPr txBox="1"/>
          <p:nvPr/>
        </p:nvSpPr>
        <p:spPr>
          <a:xfrm>
            <a:off x="5728452" y="4991786"/>
            <a:ext cx="1959429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User’s current </a:t>
            </a:r>
            <a:r>
              <a:rPr lang="en-US" dirty="0" err="1"/>
              <a:t>TimeZone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DADCE-8909-D946-BE22-8DFC7417FE7E}"/>
              </a:ext>
            </a:extLst>
          </p:cNvPr>
          <p:cNvSpPr txBox="1"/>
          <p:nvPr/>
        </p:nvSpPr>
        <p:spPr>
          <a:xfrm>
            <a:off x="8217723" y="1932152"/>
            <a:ext cx="3170712" cy="1754326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“(availability) </a:t>
            </a:r>
            <a:r>
              <a:rPr lang="en-US" dirty="0" err="1"/>
              <a:t>TutorUsername</a:t>
            </a:r>
            <a:r>
              <a:rPr lang="en-US" dirty="0"/>
              <a:t>” </a:t>
            </a:r>
          </a:p>
          <a:p>
            <a:r>
              <a:rPr lang="en-US" dirty="0"/>
              <a:t>	        -Topic</a:t>
            </a:r>
          </a:p>
          <a:p>
            <a:endParaRPr lang="en-US" dirty="0"/>
          </a:p>
          <a:p>
            <a:pPr algn="ctr"/>
            <a:r>
              <a:rPr lang="en-US" dirty="0"/>
              <a:t>Red circle = Tutor </a:t>
            </a:r>
            <a:r>
              <a:rPr lang="en-US" dirty="0" err="1"/>
              <a:t>zipcode</a:t>
            </a:r>
            <a:r>
              <a:rPr lang="en-US" dirty="0"/>
              <a:t> for </a:t>
            </a:r>
            <a:r>
              <a:rPr lang="en-US" dirty="0" err="1"/>
              <a:t>TimeZone</a:t>
            </a:r>
            <a:r>
              <a:rPr lang="en-US" dirty="0"/>
              <a:t> data</a:t>
            </a:r>
          </a:p>
          <a:p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7333A59-FDE4-774D-94B3-B477C74CFAA2}"/>
              </a:ext>
            </a:extLst>
          </p:cNvPr>
          <p:cNvCxnSpPr>
            <a:cxnSpLocks/>
          </p:cNvCxnSpPr>
          <p:nvPr/>
        </p:nvCxnSpPr>
        <p:spPr>
          <a:xfrm>
            <a:off x="3974274" y="471488"/>
            <a:ext cx="397701" cy="314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5BC547F-9E6C-AA47-827D-4813E2E0A88D}"/>
              </a:ext>
            </a:extLst>
          </p:cNvPr>
          <p:cNvCxnSpPr>
            <a:cxnSpLocks/>
          </p:cNvCxnSpPr>
          <p:nvPr/>
        </p:nvCxnSpPr>
        <p:spPr>
          <a:xfrm flipH="1">
            <a:off x="7605402" y="471488"/>
            <a:ext cx="612321" cy="314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DD41FD0-E8C5-3544-B29D-2203A74DBB02}"/>
              </a:ext>
            </a:extLst>
          </p:cNvPr>
          <p:cNvCxnSpPr>
            <a:cxnSpLocks/>
          </p:cNvCxnSpPr>
          <p:nvPr/>
        </p:nvCxnSpPr>
        <p:spPr>
          <a:xfrm flipH="1">
            <a:off x="7243763" y="2314575"/>
            <a:ext cx="973960" cy="1804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369F434-BF86-9A49-83F2-2F3FEF434FF9}"/>
              </a:ext>
            </a:extLst>
          </p:cNvPr>
          <p:cNvCxnSpPr>
            <a:cxnSpLocks/>
          </p:cNvCxnSpPr>
          <p:nvPr/>
        </p:nvCxnSpPr>
        <p:spPr>
          <a:xfrm flipV="1">
            <a:off x="6515100" y="4529138"/>
            <a:ext cx="0" cy="3286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604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908F5C-8623-614A-BCE3-3F028DE1B3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667890" y="1499798"/>
            <a:ext cx="6856219" cy="385662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C12C5D-42E5-7E4C-8B24-D853728EDEBD}"/>
              </a:ext>
            </a:extLst>
          </p:cNvPr>
          <p:cNvSpPr txBox="1"/>
          <p:nvPr/>
        </p:nvSpPr>
        <p:spPr>
          <a:xfrm>
            <a:off x="2656113" y="314098"/>
            <a:ext cx="1318161" cy="92333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Menu Button upper left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A8DB9A-08F6-894E-871F-CFC65E84B310}"/>
              </a:ext>
            </a:extLst>
          </p:cNvPr>
          <p:cNvSpPr txBox="1"/>
          <p:nvPr/>
        </p:nvSpPr>
        <p:spPr>
          <a:xfrm>
            <a:off x="8217724" y="314098"/>
            <a:ext cx="1959429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 Account Button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2D17BA-F6E9-3B44-8346-E57EE300EFBA}"/>
              </a:ext>
            </a:extLst>
          </p:cNvPr>
          <p:cNvSpPr txBox="1"/>
          <p:nvPr/>
        </p:nvSpPr>
        <p:spPr>
          <a:xfrm>
            <a:off x="8217723" y="1932152"/>
            <a:ext cx="3170712" cy="1754326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“(availability) </a:t>
            </a:r>
            <a:r>
              <a:rPr lang="en-US" dirty="0" err="1"/>
              <a:t>TutorUsername</a:t>
            </a:r>
            <a:r>
              <a:rPr lang="en-US" dirty="0"/>
              <a:t>” </a:t>
            </a:r>
          </a:p>
          <a:p>
            <a:r>
              <a:rPr lang="en-US" dirty="0"/>
              <a:t>	        -Topic</a:t>
            </a:r>
          </a:p>
          <a:p>
            <a:endParaRPr lang="en-US" dirty="0"/>
          </a:p>
          <a:p>
            <a:pPr algn="ctr"/>
            <a:r>
              <a:rPr lang="en-US" dirty="0"/>
              <a:t>Red circle = Tutor </a:t>
            </a:r>
            <a:r>
              <a:rPr lang="en-US" dirty="0" err="1"/>
              <a:t>zipcode</a:t>
            </a:r>
            <a:r>
              <a:rPr lang="en-US" dirty="0"/>
              <a:t> for </a:t>
            </a:r>
            <a:r>
              <a:rPr lang="en-US" dirty="0" err="1"/>
              <a:t>TimeZone</a:t>
            </a:r>
            <a:r>
              <a:rPr lang="en-US" dirty="0"/>
              <a:t> data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45BDEC-4C24-B247-B3CA-51A459F94FA4}"/>
              </a:ext>
            </a:extLst>
          </p:cNvPr>
          <p:cNvSpPr txBox="1"/>
          <p:nvPr/>
        </p:nvSpPr>
        <p:spPr>
          <a:xfrm>
            <a:off x="1943100" y="1443038"/>
            <a:ext cx="1700213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*Menu clicked*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41D180-870F-F64B-91F2-3CE1A179DA99}"/>
              </a:ext>
            </a:extLst>
          </p:cNvPr>
          <p:cNvSpPr txBox="1"/>
          <p:nvPr/>
        </p:nvSpPr>
        <p:spPr>
          <a:xfrm>
            <a:off x="600075" y="2314575"/>
            <a:ext cx="3374199" cy="120032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“(availability) </a:t>
            </a:r>
            <a:r>
              <a:rPr lang="en-US" dirty="0" err="1"/>
              <a:t>TutorUsername</a:t>
            </a:r>
            <a:r>
              <a:rPr lang="en-US" dirty="0"/>
              <a:t>” </a:t>
            </a:r>
          </a:p>
          <a:p>
            <a:r>
              <a:rPr lang="en-US" dirty="0"/>
              <a:t>	        -Topic</a:t>
            </a:r>
          </a:p>
          <a:p>
            <a:pPr algn="ctr"/>
            <a:r>
              <a:rPr lang="en-US" dirty="0"/>
              <a:t>R A T I N G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25CD1F-B92F-9341-A170-396330C6BF8C}"/>
              </a:ext>
            </a:extLst>
          </p:cNvPr>
          <p:cNvSpPr txBox="1"/>
          <p:nvPr/>
        </p:nvSpPr>
        <p:spPr>
          <a:xfrm>
            <a:off x="600074" y="3529192"/>
            <a:ext cx="3374199" cy="120032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“(Checkmark) User31	” </a:t>
            </a:r>
          </a:p>
          <a:p>
            <a:r>
              <a:rPr lang="en-US" dirty="0"/>
              <a:t>	        -English</a:t>
            </a:r>
          </a:p>
          <a:p>
            <a:pPr algn="ctr"/>
            <a:r>
              <a:rPr lang="en-US" dirty="0"/>
              <a:t>* * * * _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922109-946C-2847-BD06-1DCA872A1BB4}"/>
              </a:ext>
            </a:extLst>
          </p:cNvPr>
          <p:cNvSpPr txBox="1"/>
          <p:nvPr/>
        </p:nvSpPr>
        <p:spPr>
          <a:xfrm>
            <a:off x="600074" y="4743809"/>
            <a:ext cx="3374199" cy="120032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“(availability) </a:t>
            </a:r>
            <a:r>
              <a:rPr lang="en-US" dirty="0" err="1"/>
              <a:t>TutorUsername</a:t>
            </a:r>
            <a:r>
              <a:rPr lang="en-US" dirty="0"/>
              <a:t>” </a:t>
            </a:r>
          </a:p>
          <a:p>
            <a:r>
              <a:rPr lang="en-US" dirty="0"/>
              <a:t>	        -Topic</a:t>
            </a:r>
          </a:p>
          <a:p>
            <a:pPr algn="ctr"/>
            <a:r>
              <a:rPr lang="en-US" dirty="0"/>
              <a:t>R A T I N G</a:t>
            </a:r>
          </a:p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F18490-D054-154D-AA07-A5AE6F3FE2AC}"/>
              </a:ext>
            </a:extLst>
          </p:cNvPr>
          <p:cNvSpPr txBox="1"/>
          <p:nvPr/>
        </p:nvSpPr>
        <p:spPr>
          <a:xfrm>
            <a:off x="6190629" y="452597"/>
            <a:ext cx="1414773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Search Bar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325104-C50B-2A4B-A6DB-AD11C321284B}"/>
              </a:ext>
            </a:extLst>
          </p:cNvPr>
          <p:cNvSpPr txBox="1"/>
          <p:nvPr/>
        </p:nvSpPr>
        <p:spPr>
          <a:xfrm>
            <a:off x="4681293" y="129432"/>
            <a:ext cx="851984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Search Button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925F4AB-101F-4547-93D7-FBE22008BA82}"/>
              </a:ext>
            </a:extLst>
          </p:cNvPr>
          <p:cNvSpPr txBox="1"/>
          <p:nvPr/>
        </p:nvSpPr>
        <p:spPr>
          <a:xfrm>
            <a:off x="5533277" y="88687"/>
            <a:ext cx="1156795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*clicked*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C023E76-0C60-D748-88F2-EC74D31DD5A5}"/>
              </a:ext>
            </a:extLst>
          </p:cNvPr>
          <p:cNvSpPr txBox="1"/>
          <p:nvPr/>
        </p:nvSpPr>
        <p:spPr>
          <a:xfrm>
            <a:off x="5728452" y="4991786"/>
            <a:ext cx="1959429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User’s current </a:t>
            </a:r>
            <a:r>
              <a:rPr lang="en-US" dirty="0" err="1"/>
              <a:t>TimeZone</a:t>
            </a:r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95E4104-9D96-9742-97C6-1BF21557E5F6}"/>
              </a:ext>
            </a:extLst>
          </p:cNvPr>
          <p:cNvCxnSpPr>
            <a:cxnSpLocks/>
          </p:cNvCxnSpPr>
          <p:nvPr/>
        </p:nvCxnSpPr>
        <p:spPr>
          <a:xfrm>
            <a:off x="3974274" y="471488"/>
            <a:ext cx="397701" cy="314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2CD19DD-A0D8-4B41-BFED-8C58B54A3147}"/>
              </a:ext>
            </a:extLst>
          </p:cNvPr>
          <p:cNvCxnSpPr>
            <a:cxnSpLocks/>
          </p:cNvCxnSpPr>
          <p:nvPr/>
        </p:nvCxnSpPr>
        <p:spPr>
          <a:xfrm flipH="1">
            <a:off x="7605402" y="471488"/>
            <a:ext cx="612321" cy="314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45CD7AC-1562-6649-AF72-D16128F5248A}"/>
              </a:ext>
            </a:extLst>
          </p:cNvPr>
          <p:cNvCxnSpPr>
            <a:cxnSpLocks/>
          </p:cNvCxnSpPr>
          <p:nvPr/>
        </p:nvCxnSpPr>
        <p:spPr>
          <a:xfrm flipH="1">
            <a:off x="7243763" y="2314575"/>
            <a:ext cx="973960" cy="1804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8B47A4E-6F40-AD42-93F5-AB73D7F39765}"/>
              </a:ext>
            </a:extLst>
          </p:cNvPr>
          <p:cNvCxnSpPr>
            <a:cxnSpLocks/>
          </p:cNvCxnSpPr>
          <p:nvPr/>
        </p:nvCxnSpPr>
        <p:spPr>
          <a:xfrm flipV="1">
            <a:off x="6515100" y="4700594"/>
            <a:ext cx="0" cy="291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01BB42C-96E9-194E-9E33-06628F39C46E}"/>
              </a:ext>
            </a:extLst>
          </p:cNvPr>
          <p:cNvCxnSpPr>
            <a:cxnSpLocks/>
          </p:cNvCxnSpPr>
          <p:nvPr/>
        </p:nvCxnSpPr>
        <p:spPr>
          <a:xfrm flipV="1">
            <a:off x="3457575" y="1932152"/>
            <a:ext cx="1014413" cy="382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5461FDD-8198-3447-8116-D30B3CF8FB56}"/>
              </a:ext>
            </a:extLst>
          </p:cNvPr>
          <p:cNvCxnSpPr>
            <a:cxnSpLocks/>
          </p:cNvCxnSpPr>
          <p:nvPr/>
        </p:nvCxnSpPr>
        <p:spPr>
          <a:xfrm flipH="1">
            <a:off x="6416298" y="785813"/>
            <a:ext cx="98803" cy="2525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6E12EAE-870C-5849-A27A-988FF2178B4E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5107285" y="775763"/>
            <a:ext cx="0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366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128F4D-FAC2-A74D-91F5-0DBC5A77E8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1556498" y="1986033"/>
            <a:ext cx="9079000" cy="51069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08B44C-DCA0-194E-89E1-600CEE537368}"/>
              </a:ext>
            </a:extLst>
          </p:cNvPr>
          <p:cNvSpPr txBox="1"/>
          <p:nvPr/>
        </p:nvSpPr>
        <p:spPr>
          <a:xfrm>
            <a:off x="2656113" y="314098"/>
            <a:ext cx="1318161" cy="92333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Menu Button upper left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B9CA2D-94B6-E34A-B3C4-B1749094ABBB}"/>
              </a:ext>
            </a:extLst>
          </p:cNvPr>
          <p:cNvSpPr txBox="1"/>
          <p:nvPr/>
        </p:nvSpPr>
        <p:spPr>
          <a:xfrm>
            <a:off x="8217724" y="314098"/>
            <a:ext cx="1959429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User Account Button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CB8927-5E73-A24E-A512-AED4007D6521}"/>
              </a:ext>
            </a:extLst>
          </p:cNvPr>
          <p:cNvSpPr txBox="1"/>
          <p:nvPr/>
        </p:nvSpPr>
        <p:spPr>
          <a:xfrm>
            <a:off x="1943100" y="1443038"/>
            <a:ext cx="1700213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*Menu clicked*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8E36CA-210B-5844-B252-67BE120A2721}"/>
              </a:ext>
            </a:extLst>
          </p:cNvPr>
          <p:cNvSpPr txBox="1"/>
          <p:nvPr/>
        </p:nvSpPr>
        <p:spPr>
          <a:xfrm>
            <a:off x="600075" y="2314575"/>
            <a:ext cx="3374199" cy="120032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“(availability) </a:t>
            </a:r>
            <a:r>
              <a:rPr lang="en-US" dirty="0" err="1"/>
              <a:t>TutorUsername</a:t>
            </a:r>
            <a:r>
              <a:rPr lang="en-US" dirty="0"/>
              <a:t>” </a:t>
            </a:r>
          </a:p>
          <a:p>
            <a:r>
              <a:rPr lang="en-US" dirty="0"/>
              <a:t>	        -Topic</a:t>
            </a:r>
          </a:p>
          <a:p>
            <a:pPr algn="ctr"/>
            <a:r>
              <a:rPr lang="en-US" dirty="0"/>
              <a:t>R A T I N G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DC66AD-0CE5-C54A-9D8B-37C0867632FE}"/>
              </a:ext>
            </a:extLst>
          </p:cNvPr>
          <p:cNvSpPr txBox="1"/>
          <p:nvPr/>
        </p:nvSpPr>
        <p:spPr>
          <a:xfrm>
            <a:off x="600074" y="3529192"/>
            <a:ext cx="3374199" cy="120032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“(Checkmark) User31	” </a:t>
            </a:r>
          </a:p>
          <a:p>
            <a:r>
              <a:rPr lang="en-US" dirty="0"/>
              <a:t>	        -English</a:t>
            </a:r>
          </a:p>
          <a:p>
            <a:pPr algn="ctr"/>
            <a:r>
              <a:rPr lang="en-US" dirty="0"/>
              <a:t>* * * * _</a:t>
            </a:r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00A4F6-58E2-F447-A036-5DCBFA6499E1}"/>
              </a:ext>
            </a:extLst>
          </p:cNvPr>
          <p:cNvSpPr txBox="1"/>
          <p:nvPr/>
        </p:nvSpPr>
        <p:spPr>
          <a:xfrm>
            <a:off x="600074" y="4743809"/>
            <a:ext cx="3374199" cy="120032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“(availability) </a:t>
            </a:r>
            <a:r>
              <a:rPr lang="en-US" dirty="0" err="1"/>
              <a:t>TutorUsername</a:t>
            </a:r>
            <a:r>
              <a:rPr lang="en-US" dirty="0"/>
              <a:t>” </a:t>
            </a:r>
          </a:p>
          <a:p>
            <a:r>
              <a:rPr lang="en-US" dirty="0"/>
              <a:t>	        -Topic</a:t>
            </a:r>
          </a:p>
          <a:p>
            <a:pPr algn="ctr"/>
            <a:r>
              <a:rPr lang="en-US" dirty="0"/>
              <a:t>R A T I N G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48945BA-8299-7146-9745-4D13B063C254}"/>
              </a:ext>
            </a:extLst>
          </p:cNvPr>
          <p:cNvSpPr txBox="1"/>
          <p:nvPr/>
        </p:nvSpPr>
        <p:spPr>
          <a:xfrm>
            <a:off x="6190629" y="452597"/>
            <a:ext cx="1414773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Search Bar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552012F-FBE6-3D48-96AC-D6C54D4812E3}"/>
              </a:ext>
            </a:extLst>
          </p:cNvPr>
          <p:cNvSpPr txBox="1"/>
          <p:nvPr/>
        </p:nvSpPr>
        <p:spPr>
          <a:xfrm>
            <a:off x="4681293" y="129432"/>
            <a:ext cx="851984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Search Button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30D860-321B-C445-AEB2-54C1AA73ADC9}"/>
              </a:ext>
            </a:extLst>
          </p:cNvPr>
          <p:cNvSpPr txBox="1"/>
          <p:nvPr/>
        </p:nvSpPr>
        <p:spPr>
          <a:xfrm>
            <a:off x="5533277" y="88687"/>
            <a:ext cx="1156795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*clicked*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519D05-E568-FD44-912B-79C403270F4D}"/>
              </a:ext>
            </a:extLst>
          </p:cNvPr>
          <p:cNvSpPr txBox="1"/>
          <p:nvPr/>
        </p:nvSpPr>
        <p:spPr>
          <a:xfrm>
            <a:off x="8649467" y="3859145"/>
            <a:ext cx="3063533" cy="92333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Tutor info:</a:t>
            </a:r>
          </a:p>
          <a:p>
            <a:r>
              <a:rPr lang="en-US" dirty="0"/>
              <a:t>“(picture) </a:t>
            </a:r>
            <a:r>
              <a:rPr lang="en-US" dirty="0" err="1"/>
              <a:t>TutorUsername</a:t>
            </a:r>
            <a:r>
              <a:rPr lang="en-US" dirty="0"/>
              <a:t>”</a:t>
            </a:r>
          </a:p>
          <a:p>
            <a:r>
              <a:rPr lang="en-US" dirty="0"/>
              <a:t>  (availability) R A T I N 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EFB261-0A54-5E40-820C-0321AB017E0A}"/>
              </a:ext>
            </a:extLst>
          </p:cNvPr>
          <p:cNvSpPr txBox="1"/>
          <p:nvPr/>
        </p:nvSpPr>
        <p:spPr>
          <a:xfrm>
            <a:off x="8649467" y="4815243"/>
            <a:ext cx="2936699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Textbox, send tutor question or description of problem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BEC5A1-CCB1-0745-9272-E66D5457D19A}"/>
              </a:ext>
            </a:extLst>
          </p:cNvPr>
          <p:cNvSpPr txBox="1"/>
          <p:nvPr/>
        </p:nvSpPr>
        <p:spPr>
          <a:xfrm>
            <a:off x="9015413" y="1443038"/>
            <a:ext cx="1385887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Filter Button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F7E8F10-69EF-2149-A9E2-D3443F493019}"/>
              </a:ext>
            </a:extLst>
          </p:cNvPr>
          <p:cNvSpPr txBox="1"/>
          <p:nvPr/>
        </p:nvSpPr>
        <p:spPr>
          <a:xfrm>
            <a:off x="10177153" y="5494342"/>
            <a:ext cx="1443038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Send Button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5A23E32-E794-CC47-8FA6-F9500A57C6C1}"/>
              </a:ext>
            </a:extLst>
          </p:cNvPr>
          <p:cNvCxnSpPr>
            <a:cxnSpLocks/>
          </p:cNvCxnSpPr>
          <p:nvPr/>
        </p:nvCxnSpPr>
        <p:spPr>
          <a:xfrm>
            <a:off x="3974274" y="471488"/>
            <a:ext cx="397701" cy="5668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FBF243C-2F6F-234F-AB00-9CA674735637}"/>
              </a:ext>
            </a:extLst>
          </p:cNvPr>
          <p:cNvCxnSpPr>
            <a:cxnSpLocks/>
          </p:cNvCxnSpPr>
          <p:nvPr/>
        </p:nvCxnSpPr>
        <p:spPr>
          <a:xfrm flipH="1">
            <a:off x="8024648" y="471488"/>
            <a:ext cx="193076" cy="350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9C67DF7-1534-4C40-BE98-23FCC4ABDAE3}"/>
              </a:ext>
            </a:extLst>
          </p:cNvPr>
          <p:cNvCxnSpPr>
            <a:cxnSpLocks/>
          </p:cNvCxnSpPr>
          <p:nvPr/>
        </p:nvCxnSpPr>
        <p:spPr>
          <a:xfrm flipV="1">
            <a:off x="6515100" y="4700594"/>
            <a:ext cx="0" cy="291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4155C65-8B01-8B45-81B9-5DA156F56178}"/>
              </a:ext>
            </a:extLst>
          </p:cNvPr>
          <p:cNvCxnSpPr>
            <a:cxnSpLocks/>
          </p:cNvCxnSpPr>
          <p:nvPr/>
        </p:nvCxnSpPr>
        <p:spPr>
          <a:xfrm flipV="1">
            <a:off x="3457575" y="1812370"/>
            <a:ext cx="914400" cy="502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4F6E18F-6C31-5747-83DC-3335FFA1DA4A}"/>
              </a:ext>
            </a:extLst>
          </p:cNvPr>
          <p:cNvCxnSpPr>
            <a:cxnSpLocks/>
          </p:cNvCxnSpPr>
          <p:nvPr/>
        </p:nvCxnSpPr>
        <p:spPr>
          <a:xfrm flipH="1">
            <a:off x="6416298" y="785813"/>
            <a:ext cx="98803" cy="2525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9D6EA17-F225-F94A-B691-C6F54099BBD3}"/>
              </a:ext>
            </a:extLst>
          </p:cNvPr>
          <p:cNvCxnSpPr>
            <a:cxnSpLocks/>
          </p:cNvCxnSpPr>
          <p:nvPr/>
        </p:nvCxnSpPr>
        <p:spPr>
          <a:xfrm>
            <a:off x="5107285" y="775763"/>
            <a:ext cx="0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22206C8-62E7-AC42-A03C-57CEF67E898F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6921062" y="1627704"/>
            <a:ext cx="20943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92B25BD-452D-D54E-91DE-E78F65CB33F6}"/>
              </a:ext>
            </a:extLst>
          </p:cNvPr>
          <p:cNvCxnSpPr>
            <a:cxnSpLocks/>
          </p:cNvCxnSpPr>
          <p:nvPr/>
        </p:nvCxnSpPr>
        <p:spPr>
          <a:xfrm flipH="1">
            <a:off x="7283669" y="3988676"/>
            <a:ext cx="13657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1D5FE8F-DDF3-8D41-A875-35A62DDB0FA1}"/>
              </a:ext>
            </a:extLst>
          </p:cNvPr>
          <p:cNvCxnSpPr>
            <a:cxnSpLocks/>
          </p:cNvCxnSpPr>
          <p:nvPr/>
        </p:nvCxnSpPr>
        <p:spPr>
          <a:xfrm flipH="1">
            <a:off x="7283669" y="5230296"/>
            <a:ext cx="13657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B7458A7-0A8D-804C-8B57-927A94DC0FA0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8024648" y="5679008"/>
            <a:ext cx="2152505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7524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02C1F9-27F4-314C-811A-78BF65CEAA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1805307" y="1687755"/>
            <a:ext cx="9228936" cy="519127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A79ECF-5889-2143-8669-75263787F25C}"/>
              </a:ext>
            </a:extLst>
          </p:cNvPr>
          <p:cNvSpPr txBox="1"/>
          <p:nvPr/>
        </p:nvSpPr>
        <p:spPr>
          <a:xfrm>
            <a:off x="9015413" y="1443038"/>
            <a:ext cx="1385887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Filter Button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35889BF-73FA-CA46-97A8-8E74D021C406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6842235" y="1466194"/>
            <a:ext cx="2173178" cy="1615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AE0A1E4-A8F1-8140-88EE-0E11E0B9F009}"/>
              </a:ext>
            </a:extLst>
          </p:cNvPr>
          <p:cNvSpPr txBox="1"/>
          <p:nvPr/>
        </p:nvSpPr>
        <p:spPr>
          <a:xfrm>
            <a:off x="8616347" y="1835526"/>
            <a:ext cx="2287973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*Filter Button clicked*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44A31F-3B95-B549-B503-2E9D9C5E14A4}"/>
              </a:ext>
            </a:extLst>
          </p:cNvPr>
          <p:cNvSpPr txBox="1"/>
          <p:nvPr/>
        </p:nvSpPr>
        <p:spPr>
          <a:xfrm>
            <a:off x="8403267" y="2228014"/>
            <a:ext cx="2714132" cy="1754326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Filter / sort search results by</a:t>
            </a:r>
          </a:p>
          <a:p>
            <a:r>
              <a:rPr lang="en-US" dirty="0"/>
              <a:t>	-availability</a:t>
            </a:r>
          </a:p>
          <a:p>
            <a:r>
              <a:rPr lang="en-US" dirty="0"/>
              <a:t>	-</a:t>
            </a:r>
            <a:r>
              <a:rPr lang="en-US" dirty="0" err="1"/>
              <a:t>TimeZone</a:t>
            </a:r>
            <a:endParaRPr lang="en-US" dirty="0"/>
          </a:p>
          <a:p>
            <a:r>
              <a:rPr lang="en-US" dirty="0"/>
              <a:t>	-Nearest </a:t>
            </a:r>
            <a:r>
              <a:rPr lang="en-US" dirty="0" err="1"/>
              <a:t>Zipcode</a:t>
            </a:r>
            <a:endParaRPr lang="en-US" dirty="0"/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535620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131</Words>
  <Application>Microsoft Macintosh PowerPoint</Application>
  <PresentationFormat>Widescreen</PresentationFormat>
  <Paragraphs>55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24</cp:revision>
  <cp:lastPrinted>2020-04-14T01:02:15Z</cp:lastPrinted>
  <dcterms:created xsi:type="dcterms:W3CDTF">2020-04-14T00:22:18Z</dcterms:created>
  <dcterms:modified xsi:type="dcterms:W3CDTF">2020-04-14T01:02:49Z</dcterms:modified>
</cp:coreProperties>
</file>

<file path=docProps/thumbnail.jpeg>
</file>